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320" r:id="rId3"/>
    <p:sldId id="270" r:id="rId4"/>
    <p:sldId id="272" r:id="rId5"/>
    <p:sldId id="273" r:id="rId6"/>
    <p:sldId id="274" r:id="rId7"/>
    <p:sldId id="275" r:id="rId8"/>
    <p:sldId id="27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8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66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479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457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7579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09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03386"/>
          </a:xfrm>
        </p:spPr>
        <p:txBody>
          <a:bodyPr>
            <a:normAutofit/>
          </a:bodyPr>
          <a:lstStyle>
            <a:lvl1pPr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7286"/>
            <a:ext cx="7886700" cy="477967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3528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143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964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202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2416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9590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430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637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925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8942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39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7524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8703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978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432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03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798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45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BC2D6-3306-453D-A35D-FA5AB85341A0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B18A2-4F73-4A79-BD1D-4227154A9C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93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75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28107"/>
            <a:ext cx="7886700" cy="4748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8176F-7340-4362-8878-E06382CFB32F}" type="datetimeFigureOut">
              <a:rPr lang="en-IN" smtClean="0"/>
              <a:t>03/05/20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70703-3111-4611-9F6A-3FCC27BF5D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49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7.tiff"/><Relationship Id="rId7" Type="http://schemas.openxmlformats.org/officeDocument/2006/relationships/image" Target="../media/image21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tiff"/><Relationship Id="rId5" Type="http://schemas.openxmlformats.org/officeDocument/2006/relationships/image" Target="../media/image19.tiff"/><Relationship Id="rId4" Type="http://schemas.openxmlformats.org/officeDocument/2006/relationships/image" Target="../media/image18.tiff"/><Relationship Id="rId9" Type="http://schemas.openxmlformats.org/officeDocument/2006/relationships/image" Target="../media/image2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7" Type="http://schemas.openxmlformats.org/officeDocument/2006/relationships/image" Target="../media/image29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tiff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2B1C5B-DD5E-744E-AF32-84FB47D148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Heat Transfer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6E3FB5-8A8C-8F41-B4EB-C793D3268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CH21004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95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75" y="175100"/>
            <a:ext cx="4069804" cy="39189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122" y="1313207"/>
            <a:ext cx="2098699" cy="100796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516800" y="3521262"/>
            <a:ext cx="3956892" cy="2406059"/>
            <a:chOff x="417682" y="3936646"/>
            <a:chExt cx="3956892" cy="240605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7682" y="3936646"/>
              <a:ext cx="2669196" cy="230829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44568" y="5875136"/>
              <a:ext cx="2130006" cy="4675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813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729" y="424163"/>
            <a:ext cx="2678771" cy="21112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728" y="2957455"/>
            <a:ext cx="3779863" cy="5225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361" y="3653422"/>
            <a:ext cx="3123804" cy="497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4661" y="4324125"/>
            <a:ext cx="3256504" cy="5076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1886" y="5132396"/>
            <a:ext cx="6627164" cy="5435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8519" y="5692744"/>
            <a:ext cx="6136157" cy="79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4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200A1B-8194-D348-84AB-395375582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452" y="744030"/>
            <a:ext cx="6184900" cy="1206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90C773-DA14-8844-B6D5-DCFB71D0F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452" y="3730828"/>
            <a:ext cx="1358900" cy="330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CCB55F-BE4C-F341-BD66-CDE9E5ABE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897" y="1950530"/>
            <a:ext cx="3810000" cy="1549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07CC25-B4AF-C140-9E71-047E5883F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6129" y="4291926"/>
            <a:ext cx="1816100" cy="1003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ADF50B-BA48-0948-8CAC-08CA86D8B6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129" y="5405877"/>
            <a:ext cx="71501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352ADC-ABA8-074E-8A5B-4E025A816E0B}"/>
              </a:ext>
            </a:extLst>
          </p:cNvPr>
          <p:cNvSpPr/>
          <p:nvPr/>
        </p:nvSpPr>
        <p:spPr>
          <a:xfrm>
            <a:off x="629716" y="259249"/>
            <a:ext cx="78711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Heat Exchange Between Non-blackbodies</a:t>
            </a:r>
          </a:p>
        </p:txBody>
      </p:sp>
    </p:spTree>
    <p:extLst>
      <p:ext uri="{BB962C8B-B14F-4D97-AF65-F5344CB8AC3E}">
        <p14:creationId xmlns:p14="http://schemas.microsoft.com/office/powerpoint/2010/main" val="370586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51A8A8-0D14-CE4A-BF67-1595DA5C6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662" y="346413"/>
            <a:ext cx="1638300" cy="1320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0F8921-1CAE-AA4A-AF7A-169280A3A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462" y="1776514"/>
            <a:ext cx="1790700" cy="102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C588BA-1C4D-BC47-BC5A-412DAA06A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955" y="5855916"/>
            <a:ext cx="876300" cy="30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3F9B8F-D06F-5D47-8D20-4758EEE81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1540" y="5855916"/>
            <a:ext cx="825500" cy="30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5F43D8-236E-954A-B315-B45FFB9F4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490" y="3219315"/>
            <a:ext cx="3911600" cy="2527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C40563-8D1A-AB49-8CF7-5761B81FB7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0616" y="3219315"/>
            <a:ext cx="4737100" cy="723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8C640B-BB04-1C43-8264-A5AED4770E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2516" y="4141416"/>
            <a:ext cx="3505200" cy="1714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DB5C31-A30D-2347-A510-FD0A135AA5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1266" y="5860848"/>
            <a:ext cx="19558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56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138EFB-67D1-AC4C-A885-C19F65678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099" y="880624"/>
            <a:ext cx="3390900" cy="1244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13C0E8-B7BC-474E-8BB2-99BE38F3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449" y="690124"/>
            <a:ext cx="5156200" cy="190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105011-3BD4-D441-956D-520DA7AE9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0" y="2125224"/>
            <a:ext cx="4064000" cy="1206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ABDEAD-E757-5F4A-8E30-2251DA7D3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549" y="3704346"/>
            <a:ext cx="3556000" cy="271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404765-7FEB-724E-8E27-D27374457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999" y="4576324"/>
            <a:ext cx="1524000" cy="62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DE3C97-14E1-A747-818C-494D7D5414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9599" y="5524502"/>
            <a:ext cx="15494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6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A69A80-4F46-6C40-9601-2071A535D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25" y="822918"/>
            <a:ext cx="4338681" cy="25030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D6D22BD-EFFF-9340-BAF8-EFB5AF56FC72}"/>
              </a:ext>
            </a:extLst>
          </p:cNvPr>
          <p:cNvSpPr/>
          <p:nvPr/>
        </p:nvSpPr>
        <p:spPr>
          <a:xfrm>
            <a:off x="581559" y="3620479"/>
            <a:ext cx="7857811" cy="866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Radiation network for two plane or convex surfaces enclosed by a third surface that is nonconducting but re-radiating (insulated).</a:t>
            </a:r>
          </a:p>
        </p:txBody>
      </p:sp>
    </p:spTree>
    <p:extLst>
      <p:ext uri="{BB962C8B-B14F-4D97-AF65-F5344CB8AC3E}">
        <p14:creationId xmlns:p14="http://schemas.microsoft.com/office/powerpoint/2010/main" val="425533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28</Words>
  <Application>Microsoft Macintosh PowerPoint</Application>
  <PresentationFormat>On-screen Show (4:3)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Tahoma</vt:lpstr>
      <vt:lpstr>Office Theme</vt:lpstr>
      <vt:lpstr>1_Office Theme</vt:lpstr>
      <vt:lpstr>Heat Transfer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</dc:creator>
  <cp:lastModifiedBy>Arnab Atta</cp:lastModifiedBy>
  <cp:revision>103</cp:revision>
  <dcterms:created xsi:type="dcterms:W3CDTF">2016-02-13T11:19:57Z</dcterms:created>
  <dcterms:modified xsi:type="dcterms:W3CDTF">2020-05-03T15:19:01Z</dcterms:modified>
</cp:coreProperties>
</file>